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60" r:id="rId4"/>
    <p:sldId id="261" r:id="rId5"/>
    <p:sldId id="262" r:id="rId6"/>
    <p:sldId id="267" r:id="rId7"/>
    <p:sldId id="263" r:id="rId8"/>
    <p:sldId id="264" r:id="rId9"/>
    <p:sldId id="266" r:id="rId10"/>
    <p:sldId id="265" r:id="rId11"/>
    <p:sldId id="270" r:id="rId12"/>
    <p:sldId id="271" r:id="rId13"/>
    <p:sldId id="272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4FAF7-2B1B-440D-AB04-52061A8327A8}">
      <dsp:nvSpPr>
        <dsp:cNvPr id="0" name=""/>
        <dsp:cNvSpPr/>
      </dsp:nvSpPr>
      <dsp:spPr>
        <a:xfrm>
          <a:off x="277308" y="199"/>
          <a:ext cx="2093712" cy="1256227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rtlCol="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2900" kern="1200"/>
            <a:t>Группа 1</a:t>
          </a:r>
        </a:p>
      </dsp:txBody>
      <dsp:txXfrm>
        <a:off x="277308" y="199"/>
        <a:ext cx="2093712" cy="1256227"/>
      </dsp:txXfrm>
    </dsp:sp>
    <dsp:sp modelId="{C593AB34-4B84-4F47-A09D-1663F9F71AFC}">
      <dsp:nvSpPr>
        <dsp:cNvPr id="0" name=""/>
        <dsp:cNvSpPr/>
      </dsp:nvSpPr>
      <dsp:spPr>
        <a:xfrm>
          <a:off x="2580392" y="199"/>
          <a:ext cx="2093712" cy="1256227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rtlCol="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2900" kern="1200"/>
            <a:t>Группа 2</a:t>
          </a:r>
        </a:p>
      </dsp:txBody>
      <dsp:txXfrm>
        <a:off x="2580392" y="199"/>
        <a:ext cx="2093712" cy="1256227"/>
      </dsp:txXfrm>
    </dsp:sp>
    <dsp:sp modelId="{917D3CD9-BA5B-404E-931F-223BF970C99B}">
      <dsp:nvSpPr>
        <dsp:cNvPr id="0" name=""/>
        <dsp:cNvSpPr/>
      </dsp:nvSpPr>
      <dsp:spPr>
        <a:xfrm>
          <a:off x="277308" y="1465798"/>
          <a:ext cx="2093712" cy="12562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rtlCol="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2900" kern="1200"/>
            <a:t>Группа 3</a:t>
          </a:r>
        </a:p>
      </dsp:txBody>
      <dsp:txXfrm>
        <a:off x="277308" y="1465798"/>
        <a:ext cx="2093712" cy="1256227"/>
      </dsp:txXfrm>
    </dsp:sp>
    <dsp:sp modelId="{4F7EBD7D-DFCF-42D9-919C-E6E65091B79C}">
      <dsp:nvSpPr>
        <dsp:cNvPr id="0" name=""/>
        <dsp:cNvSpPr/>
      </dsp:nvSpPr>
      <dsp:spPr>
        <a:xfrm>
          <a:off x="2580392" y="1465798"/>
          <a:ext cx="2093712" cy="1256227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rtlCol="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2900" kern="1200"/>
            <a:t>Группа 4</a:t>
          </a:r>
        </a:p>
      </dsp:txBody>
      <dsp:txXfrm>
        <a:off x="2580392" y="1465798"/>
        <a:ext cx="2093712" cy="1256227"/>
      </dsp:txXfrm>
    </dsp:sp>
    <dsp:sp modelId="{CB52FD11-6E75-4074-AC8F-10E0FD59B7A0}">
      <dsp:nvSpPr>
        <dsp:cNvPr id="0" name=""/>
        <dsp:cNvSpPr/>
      </dsp:nvSpPr>
      <dsp:spPr>
        <a:xfrm>
          <a:off x="277308" y="2931397"/>
          <a:ext cx="2093712" cy="1256227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rtlCol="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2900" kern="1200"/>
            <a:t>Группа 5</a:t>
          </a:r>
        </a:p>
      </dsp:txBody>
      <dsp:txXfrm>
        <a:off x="277308" y="2931397"/>
        <a:ext cx="2093712" cy="1256227"/>
      </dsp:txXfrm>
    </dsp:sp>
    <dsp:sp modelId="{76049CD1-75A7-4C80-9C4F-81F0D3E4B5DC}">
      <dsp:nvSpPr>
        <dsp:cNvPr id="0" name=""/>
        <dsp:cNvSpPr/>
      </dsp:nvSpPr>
      <dsp:spPr>
        <a:xfrm>
          <a:off x="2580392" y="2931397"/>
          <a:ext cx="2093712" cy="1256227"/>
        </a:xfrm>
        <a:prstGeom prst="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rtlCol="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2900" kern="1200"/>
            <a:t>Группа 6</a:t>
          </a:r>
        </a:p>
      </dsp:txBody>
      <dsp:txXfrm>
        <a:off x="2580392" y="2931397"/>
        <a:ext cx="2093712" cy="1256227"/>
      </dsp:txXfrm>
    </dsp:sp>
  </dsp:spTree>
</dsp:drawing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1203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9630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29257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7275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1857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1281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4787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68274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819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78742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3976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5957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47936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0580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xmlns="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58303" y="187411"/>
            <a:ext cx="6858002" cy="4442254"/>
          </a:xfrm>
        </p:spPr>
        <p:txBody>
          <a:bodyPr rtlCol="0">
            <a:normAutofit fontScale="90000"/>
          </a:bodyPr>
          <a:lstStyle/>
          <a:p>
            <a:r>
              <a:rPr lang="ru-RU" dirty="0" smtClean="0"/>
              <a:t>Мастер-класс</a:t>
            </a:r>
            <a:br>
              <a:rPr lang="ru-RU" dirty="0" smtClean="0"/>
            </a:br>
            <a:r>
              <a:rPr lang="ru-RU" b="1" dirty="0" smtClean="0"/>
              <a:t>«</a:t>
            </a:r>
            <a:r>
              <a:rPr lang="en-US" b="1" dirty="0" smtClean="0"/>
              <a:t>Mind maps</a:t>
            </a:r>
            <a:r>
              <a:rPr lang="ru-RU" b="1" dirty="0" smtClean="0"/>
              <a:t> на уроках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английского языка»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6972" y="4532871"/>
            <a:ext cx="6858002" cy="914400"/>
          </a:xfrm>
        </p:spPr>
        <p:txBody>
          <a:bodyPr rtlCol="0">
            <a:normAutofit fontScale="25000" lnSpcReduction="20000"/>
          </a:bodyPr>
          <a:lstStyle/>
          <a:p>
            <a:pPr algn="r" rtl="0"/>
            <a:r>
              <a:rPr lang="ru" sz="5000" b="1" dirty="0" smtClean="0">
                <a:latin typeface="+mj-lt"/>
              </a:rPr>
              <a:t>Подготовила</a:t>
            </a:r>
          </a:p>
          <a:p>
            <a:pPr algn="r">
              <a:defRPr/>
            </a:pPr>
            <a:r>
              <a:rPr lang="ru-RU" sz="5000" b="1" dirty="0" smtClean="0">
                <a:latin typeface="+mj-lt"/>
                <a:cs typeface="Times New Roman" pitchFamily="18" charset="0"/>
              </a:rPr>
              <a:t>учитель </a:t>
            </a:r>
            <a:r>
              <a:rPr lang="ru-RU" sz="5000" b="1" dirty="0" smtClean="0">
                <a:latin typeface="+mj-lt"/>
                <a:cs typeface="Times New Roman" pitchFamily="18" charset="0"/>
              </a:rPr>
              <a:t>иностранного </a:t>
            </a:r>
            <a:r>
              <a:rPr lang="ru-RU" sz="5000" b="1" dirty="0" smtClean="0">
                <a:latin typeface="+mj-lt"/>
                <a:cs typeface="Times New Roman" pitchFamily="18" charset="0"/>
              </a:rPr>
              <a:t>языка</a:t>
            </a:r>
          </a:p>
          <a:p>
            <a:pPr algn="r">
              <a:defRPr/>
            </a:pPr>
            <a:r>
              <a:rPr lang="ru-RU" sz="5000" b="1" dirty="0" smtClean="0">
                <a:latin typeface="+mj-lt"/>
                <a:cs typeface="Times New Roman" pitchFamily="18" charset="0"/>
              </a:rPr>
              <a:t> МБОУ  Алексеевская СШ </a:t>
            </a:r>
          </a:p>
          <a:p>
            <a:pPr algn="r">
              <a:defRPr/>
            </a:pPr>
            <a:r>
              <a:rPr lang="ru-RU" sz="5000" b="1" dirty="0" smtClean="0">
                <a:latin typeface="+mj-lt"/>
                <a:cs typeface="Times New Roman" pitchFamily="18" charset="0"/>
              </a:rPr>
              <a:t>Филина Ольга Юрьевна</a:t>
            </a:r>
          </a:p>
          <a:p>
            <a:pPr algn="r">
              <a:defRPr/>
            </a:pPr>
            <a:r>
              <a:rPr lang="ru-RU" sz="5000" b="1" dirty="0" smtClean="0">
                <a:latin typeface="+mj-lt"/>
                <a:cs typeface="Times New Roman" pitchFamily="18" charset="0"/>
              </a:rPr>
              <a:t>апрель 2023 </a:t>
            </a:r>
            <a:r>
              <a:rPr lang="ru-RU" sz="5000" b="1" dirty="0" smtClean="0">
                <a:latin typeface="+mj-lt"/>
                <a:cs typeface="Times New Roman" pitchFamily="18" charset="0"/>
              </a:rPr>
              <a:t>год</a:t>
            </a:r>
          </a:p>
          <a:p>
            <a:pPr algn="r" rtl="0"/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xmlns="" val="769675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87178" y="304799"/>
            <a:ext cx="10736436" cy="2100649"/>
          </a:xfrm>
        </p:spPr>
        <p:txBody>
          <a:bodyPr rtlCol="0">
            <a:normAutofit fontScale="90000"/>
          </a:bodyPr>
          <a:lstStyle/>
          <a:p>
            <a:r>
              <a:rPr lang="ru-RU" sz="2700" u="sng" dirty="0" smtClean="0"/>
              <a:t>Цель </a:t>
            </a:r>
            <a:r>
              <a:rPr lang="ru-RU" sz="2700" u="sng" dirty="0" smtClean="0"/>
              <a:t> </a:t>
            </a:r>
            <a:r>
              <a:rPr lang="ru-RU" sz="2700" u="sng" dirty="0" smtClean="0"/>
              <a:t>мастер-класса: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Знакомство с технологией визуализации как средством формирования коммуникативной компетенции обучающихся на уроках английского языка, создание условий для профессионального самосовершенствования педагогов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246446" y="2386914"/>
            <a:ext cx="10058400" cy="4229100"/>
          </a:xfrm>
        </p:spPr>
        <p:txBody>
          <a:bodyPr rtlCol="0"/>
          <a:lstStyle/>
          <a:p>
            <a:r>
              <a:rPr lang="ru-RU" u="sng" dirty="0" smtClean="0"/>
              <a:t>Задачи:</a:t>
            </a:r>
            <a:endParaRPr lang="ru-RU" dirty="0" smtClean="0"/>
          </a:p>
          <a:p>
            <a:pPr lvl="0"/>
            <a:r>
              <a:rPr lang="ru-RU" dirty="0" smtClean="0"/>
              <a:t>Рассказать, что такое «интеллект- карта»,  и как её использовать на уроках английского языка для формирования коммуникативной компетенции.</a:t>
            </a:r>
          </a:p>
          <a:p>
            <a:pPr lvl="0"/>
            <a:r>
              <a:rPr lang="ru-RU" dirty="0" smtClean="0"/>
              <a:t>Обобщить материал по теме «интеллект- карты»,</a:t>
            </a:r>
          </a:p>
          <a:p>
            <a:pPr lvl="0"/>
            <a:r>
              <a:rPr lang="ru-RU" dirty="0" smtClean="0"/>
              <a:t>Представить варианты учебных заданий с использованием «интеллект- карт» на уроках английского языка.</a:t>
            </a:r>
          </a:p>
          <a:p>
            <a:pPr rtl="0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81074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124" y="149698"/>
            <a:ext cx="565785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7794" y="3655836"/>
            <a:ext cx="4298092" cy="320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0055" y="370652"/>
            <a:ext cx="5717189" cy="3093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701198"/>
            <a:ext cx="7482403" cy="254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92330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093" y="304800"/>
            <a:ext cx="11855608" cy="1219200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"</a:t>
            </a:r>
            <a:r>
              <a:rPr lang="ru-RU" dirty="0" err="1" smtClean="0"/>
              <a:t>mind</a:t>
            </a:r>
            <a:r>
              <a:rPr lang="ru-RU" dirty="0" smtClean="0"/>
              <a:t>" означает "ум", а слово "</a:t>
            </a:r>
            <a:r>
              <a:rPr lang="ru-RU" dirty="0" err="1" smtClean="0"/>
              <a:t>maps</a:t>
            </a:r>
            <a:r>
              <a:rPr lang="ru-RU" dirty="0" smtClean="0"/>
              <a:t>" </a:t>
            </a:r>
            <a:r>
              <a:rPr lang="ru-RU" dirty="0" smtClean="0"/>
              <a:t>—карты</a:t>
            </a:r>
            <a:br>
              <a:rPr lang="ru-RU" dirty="0" smtClean="0"/>
            </a:br>
            <a:endParaRPr lang="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6041" y="1400961"/>
            <a:ext cx="6518374" cy="47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385977" y="985322"/>
            <a:ext cx="488632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74010" y="4988609"/>
            <a:ext cx="3482546" cy="106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24694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>
          <a:xfrm>
            <a:off x="778949" y="1064145"/>
            <a:ext cx="5943600" cy="4572000"/>
          </a:xfrm>
        </p:spPr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183" y="156519"/>
            <a:ext cx="4864443" cy="490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1" y="103762"/>
            <a:ext cx="6760690" cy="3726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65548" y="3117765"/>
            <a:ext cx="4210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971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32261" y="115329"/>
            <a:ext cx="10058402" cy="1216152"/>
          </a:xfrm>
        </p:spPr>
        <p:txBody>
          <a:bodyPr rtlCol="0"/>
          <a:lstStyle/>
          <a:p>
            <a:r>
              <a:rPr lang="ru-RU" b="1" dirty="0" smtClean="0"/>
              <a:t>Правила создания </a:t>
            </a:r>
            <a:r>
              <a:rPr lang="ru-RU" b="1" dirty="0" err="1" smtClean="0"/>
              <a:t>интеллект-карт</a:t>
            </a:r>
            <a:r>
              <a:rPr lang="ru-RU" b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" dirty="0"/>
          </a:p>
        </p:txBody>
      </p:sp>
      <p:sp>
        <p:nvSpPr>
          <p:cNvPr id="8" name="Рисунок 7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Рисунок 8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0" name="Текст 9"/>
          <p:cNvSpPr>
            <a:spLocks noGrp="1"/>
          </p:cNvSpPr>
          <p:nvPr>
            <p:ph type="body" sz="half" idx="19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497" y="775098"/>
            <a:ext cx="10775092" cy="5876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61633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заголовок слайда </a:t>
            </a:r>
            <a:r>
              <a:rPr lang="ru" dirty="0"/>
              <a:t>4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2735" cy="49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3049" y="2261016"/>
            <a:ext cx="6128951" cy="379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05748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013" y="136825"/>
            <a:ext cx="6138925" cy="244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2924" y="287939"/>
            <a:ext cx="5819775" cy="215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039762" y="2521550"/>
            <a:ext cx="5890054" cy="391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1740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6279854" cy="394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794" y="3746272"/>
            <a:ext cx="6209269" cy="311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3410" y="263611"/>
            <a:ext cx="5848590" cy="446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12749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43" y="304799"/>
            <a:ext cx="11953103" cy="6343135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en-US" sz="7300" dirty="0" smtClean="0">
                <a:solidFill>
                  <a:srgbClr val="FF0000"/>
                </a:solidFill>
              </a:rPr>
              <a:t>FOOD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1)Представьте </a:t>
            </a:r>
            <a:r>
              <a:rPr lang="ru-RU" sz="3100" dirty="0" smtClean="0"/>
              <a:t>центральный образ в виде рисунка или слова</a:t>
            </a:r>
            <a:r>
              <a:rPr lang="ru-RU" sz="3100" dirty="0" smtClean="0"/>
              <a:t>.</a:t>
            </a:r>
            <a:br>
              <a:rPr lang="ru-RU" sz="3100" dirty="0" smtClean="0"/>
            </a:br>
            <a:r>
              <a:rPr lang="ru-RU" sz="3100" dirty="0" smtClean="0"/>
              <a:t> </a:t>
            </a:r>
            <a:br>
              <a:rPr lang="ru-RU" sz="3100" dirty="0" smtClean="0"/>
            </a:br>
            <a:r>
              <a:rPr lang="ru-RU" sz="3100" dirty="0" smtClean="0"/>
              <a:t>2)</a:t>
            </a:r>
            <a:r>
              <a:rPr lang="ru-RU" sz="3100" dirty="0" smtClean="0"/>
              <a:t> От центрального образа отведите </a:t>
            </a:r>
            <a:r>
              <a:rPr lang="ru-RU" sz="3100" dirty="0" err="1" smtClean="0"/>
              <a:t>ветви-</a:t>
            </a:r>
            <a:r>
              <a:rPr lang="ru-RU" sz="3100" dirty="0" err="1" smtClean="0"/>
              <a:t>ключевые</a:t>
            </a:r>
            <a:r>
              <a:rPr lang="ru-RU" sz="3100" dirty="0" smtClean="0"/>
              <a:t> слова и </a:t>
            </a:r>
            <a:r>
              <a:rPr lang="ru-RU" sz="3100" dirty="0" smtClean="0"/>
              <a:t>мысли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3)</a:t>
            </a:r>
            <a:r>
              <a:rPr lang="ru-RU" sz="3100" dirty="0" smtClean="0"/>
              <a:t> От толстых ветвей аналогично начертите более тонкие ветви, уточняющие основные </a:t>
            </a:r>
            <a:r>
              <a:rPr lang="ru-RU" sz="3100" dirty="0" smtClean="0"/>
              <a:t>мысли.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100" dirty="0" smtClean="0"/>
              <a:t>4)</a:t>
            </a:r>
            <a:r>
              <a:rPr lang="ru-RU" sz="1800" dirty="0" smtClean="0"/>
              <a:t> </a:t>
            </a:r>
            <a:r>
              <a:rPr lang="ru-RU" sz="3100" dirty="0" smtClean="0"/>
              <a:t>Используйте разные цвета фломастеров и карандашей.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100" dirty="0" smtClean="0"/>
              <a:t>5)</a:t>
            </a:r>
            <a:r>
              <a:rPr lang="ru-RU" sz="3100" dirty="0" smtClean="0"/>
              <a:t> Каждая ветвь должна содержать одно слово или </a:t>
            </a:r>
            <a:r>
              <a:rPr lang="ru-RU" sz="3100" dirty="0" smtClean="0"/>
              <a:t>мысль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endParaRPr lang="ru" sz="2000" dirty="0"/>
          </a:p>
        </p:txBody>
      </p:sp>
    </p:spTree>
    <p:extLst>
      <p:ext uri="{BB962C8B-B14F-4D97-AF65-F5344CB8AC3E}">
        <p14:creationId xmlns:p14="http://schemas.microsoft.com/office/powerpoint/2010/main" xmlns="" val="3427522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1705" y="156518"/>
            <a:ext cx="6869884" cy="5725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2880" y="156519"/>
            <a:ext cx="5505344" cy="358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6287" y="3204518"/>
            <a:ext cx="3566956" cy="34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0572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5352" y="0"/>
            <a:ext cx="6858002" cy="1828800"/>
          </a:xfrm>
        </p:spPr>
        <p:txBody>
          <a:bodyPr/>
          <a:lstStyle/>
          <a:p>
            <a:r>
              <a:rPr lang="ru-RU" dirty="0" smtClean="0"/>
              <a:t>Рефлексия…..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3886" y="2248949"/>
            <a:ext cx="7340367" cy="2683778"/>
          </a:xfrm>
        </p:spPr>
        <p:txBody>
          <a:bodyPr>
            <a:noAutofit/>
          </a:bodyPr>
          <a:lstStyle/>
          <a:p>
            <a:r>
              <a:rPr lang="ru-RU" sz="9600" dirty="0" smtClean="0"/>
              <a:t>3   2    1    </a:t>
            </a:r>
            <a:endParaRPr lang="ru-RU" sz="9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03588" y="807307"/>
            <a:ext cx="7694141" cy="3229233"/>
          </a:xfrm>
        </p:spPr>
        <p:txBody>
          <a:bodyPr>
            <a:normAutofit/>
          </a:bodyPr>
          <a:lstStyle/>
          <a:p>
            <a:r>
              <a:rPr lang="ru-RU" sz="6600" dirty="0" smtClean="0"/>
              <a:t>СПАСИБО ЗА ВНИМАНИЕ И РАБОТУ!</a:t>
            </a:r>
            <a:endParaRPr lang="ru-RU" sz="6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f03431377_win32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2651_TF03431377" id="{E55CF100-C248-4B8F-8F5C-C7DC3EE79A39}" vid="{F3C83CD3-4C48-4907-A3EA-9E7FA702781C}"/>
    </a:ext>
  </a:extLst>
</a:theme>
</file>

<file path=ppt/theme/theme2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tf03431377_win32</Template>
  <TotalTime>218</TotalTime>
  <Words>97</Words>
  <Application>Microsoft Office PowerPoint</Application>
  <PresentationFormat>Произвольный</PresentationFormat>
  <Paragraphs>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tf03431377_win32</vt:lpstr>
      <vt:lpstr>Мастер-класс «Mind maps на уроках  английского языка» </vt:lpstr>
      <vt:lpstr>Цель  мастер-класса: Знакомство с технологией визуализации как средством формирования коммуникативной компетенции обучающихся на уроках английского языка, создание условий для профессионального самосовершенствования педагогов.</vt:lpstr>
      <vt:lpstr>Слайд 3</vt:lpstr>
      <vt:lpstr>"mind" означает "ум", а слово "maps" —карты </vt:lpstr>
      <vt:lpstr>Слайд 5</vt:lpstr>
      <vt:lpstr>Правила создания интеллект-карт: </vt:lpstr>
      <vt:lpstr>Добавить заголовок слайда 4</vt:lpstr>
      <vt:lpstr>Слайд 8</vt:lpstr>
      <vt:lpstr>Слайд 9</vt:lpstr>
      <vt:lpstr>     FOOD 1)Представьте центральный образ в виде рисунка или слова.   2) От центрального образа отведите ветви-ключевые слова и мысли  3) От толстых ветвей аналогично начертите более тонкие ветви, уточняющие основные мысли.   4) Используйте разные цвета фломастеров и карандашей.    5) Каждая ветвь должна содержать одно слово или мысль   </vt:lpstr>
      <vt:lpstr>Слайд 11</vt:lpstr>
      <vt:lpstr>Рефлексия…..</vt:lpstr>
      <vt:lpstr>СПАСИБО ЗА ВНИМАНИЕ И РАБОТУ!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«Mind maps на уроках  английского языка»</dc:title>
  <dc:creator>Сердж</dc:creator>
  <cp:lastModifiedBy>Сердж</cp:lastModifiedBy>
  <cp:revision>15</cp:revision>
  <dcterms:created xsi:type="dcterms:W3CDTF">2023-04-23T12:35:17Z</dcterms:created>
  <dcterms:modified xsi:type="dcterms:W3CDTF">2023-04-23T16:13:54Z</dcterms:modified>
</cp:coreProperties>
</file>